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2"/>
  </p:notesMasterIdLst>
  <p:sldIdLst>
    <p:sldId id="298" r:id="rId2"/>
    <p:sldId id="257" r:id="rId3"/>
    <p:sldId id="260" r:id="rId4"/>
    <p:sldId id="261" r:id="rId5"/>
    <p:sldId id="258" r:id="rId6"/>
    <p:sldId id="264" r:id="rId7"/>
    <p:sldId id="282" r:id="rId8"/>
    <p:sldId id="283" r:id="rId9"/>
    <p:sldId id="268" r:id="rId10"/>
    <p:sldId id="289" r:id="rId11"/>
    <p:sldId id="295" r:id="rId12"/>
    <p:sldId id="296" r:id="rId13"/>
    <p:sldId id="290" r:id="rId14"/>
    <p:sldId id="291" r:id="rId15"/>
    <p:sldId id="292" r:id="rId16"/>
    <p:sldId id="297" r:id="rId17"/>
    <p:sldId id="273" r:id="rId18"/>
    <p:sldId id="271" r:id="rId19"/>
    <p:sldId id="269" r:id="rId20"/>
    <p:sldId id="28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72F"/>
    <a:srgbClr val="FF0000"/>
    <a:srgbClr val="F6D40A"/>
    <a:srgbClr val="EDE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2636" autoAdjust="0"/>
  </p:normalViewPr>
  <p:slideViewPr>
    <p:cSldViewPr>
      <p:cViewPr varScale="1">
        <p:scale>
          <a:sx n="65" d="100"/>
          <a:sy n="65" d="100"/>
        </p:scale>
        <p:origin x="14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257EEB-436C-4DCF-A81E-4E733613B2A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495093-801B-49E7-A6A1-6B4664E4C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69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A3E01-9133-4859-988D-232ACC4C46AD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762B4-6E9C-42FC-8F6B-5EE2F5F493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1009AB-BDD3-4D30-80F3-69477157484B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E301E-747C-47EF-A0B7-E9A6214136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338391-2A8D-431E-B362-035FAA81015B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D4E75-44B4-4F29-8136-E7A6249D50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1CA5F-31F5-456D-B2B9-A4CE6B7E92C8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81B17-6452-4D60-AADB-802B32CADF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E40E7B-670A-41AE-ADAF-25139A4113C2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4003F-06B4-440D-B635-486E913996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18CC65-AB82-4A2D-9238-7EAEE96F8BE2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91EB1-3D6F-4B4F-8ECB-714122821C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E47004-FC4D-4530-83D2-369049BD41A7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B584E-9723-44AD-862D-1C6508EA71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BBC3AC-A9A3-4BFE-AB64-7F7B0E6A5864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2549D-3D0F-4327-9CC8-B26966C9AE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8E3840-5FBF-4D70-8D51-C5C292E8A707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CAF3F-930A-4F2F-BCBB-0487A9661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7F899-CE8D-4731-8882-2FD032F78D1A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D05B3-E668-4E36-826F-47CC2A567E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EB94CE-7167-43E2-908B-9BD4CDF83F7C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FCA89-8BB3-4264-BA47-7DA77CA700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AE84195-E22B-4ED3-B256-B245F73DA724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668354-48AA-4591-B5D3-D6E93CEDA4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1"/>
            <a:ext cx="7632848" cy="4294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9108213" cy="4048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59" y="3010"/>
            <a:ext cx="2914141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1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4" y="76470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Познавательно-исследовательская деятельность.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FF00"/>
                </a:solidFill>
              </a:rPr>
              <a:t>Солнечная лаборатория.</a:t>
            </a:r>
            <a:br>
              <a:rPr lang="ru-RU" sz="2700" b="1" dirty="0">
                <a:solidFill>
                  <a:srgbClr val="FFFF00"/>
                </a:solidFill>
              </a:rPr>
            </a:br>
            <a:r>
              <a:rPr lang="ru-RU" sz="2700" b="1" dirty="0">
                <a:solidFill>
                  <a:srgbClr val="0070C0"/>
                </a:solidFill>
              </a:rPr>
              <a:t>«Солнечные зайчики» «Влажные салфетки высыхают быстрее на солнце, чем в тени</a:t>
            </a:r>
            <a:r>
              <a:rPr lang="ru-RU" sz="2700" b="1" dirty="0" smtClean="0">
                <a:solidFill>
                  <a:srgbClr val="0070C0"/>
                </a:solidFill>
              </a:rPr>
              <a:t>»  «Соляные старатели» </a:t>
            </a:r>
            <a:r>
              <a:rPr lang="ru-RU" sz="2700" b="1" dirty="0">
                <a:solidFill>
                  <a:srgbClr val="0070C0"/>
                </a:solidFill>
              </a:rPr>
              <a:t/>
            </a:r>
            <a:br>
              <a:rPr lang="ru-RU" sz="2700" b="1" dirty="0">
                <a:solidFill>
                  <a:srgbClr val="0070C0"/>
                </a:solidFill>
              </a:rPr>
            </a:br>
            <a:endParaRPr lang="ru-RU" sz="27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3645024"/>
            <a:ext cx="4032448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2" y="1916832"/>
            <a:ext cx="4608512" cy="34563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1649679"/>
            <a:ext cx="2452406" cy="2376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666354"/>
            <a:ext cx="4750986" cy="21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23408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«Будем здоровы»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«Панамы наши друзья» «Солнечные ванны» «Питьевой режим» «Пальчиковые игры» «Гимнастика пробуждения» «Зарядка»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132856"/>
            <a:ext cx="3936437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07693"/>
            <a:ext cx="4512501" cy="33843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461" y="1262602"/>
            <a:ext cx="2080802" cy="2016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4130178"/>
            <a:ext cx="619407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37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Солнце, воздух и вода- наши лучшие друзья!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44824"/>
            <a:ext cx="4224469" cy="31683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0901"/>
            <a:ext cx="4511675" cy="33845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248" y="421042"/>
            <a:ext cx="3104564" cy="3007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83" y="4160085"/>
            <a:ext cx="619407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7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Просмотр мультфильма из серии «Где спит солнце» «Бегемот и солнце» «</a:t>
            </a:r>
            <a:r>
              <a:rPr lang="ru-RU" sz="2800" b="1" dirty="0" err="1" smtClean="0">
                <a:solidFill>
                  <a:srgbClr val="0070C0"/>
                </a:solidFill>
              </a:rPr>
              <a:t>Лунтик</a:t>
            </a:r>
            <a:r>
              <a:rPr lang="ru-RU" sz="2800" b="1" dirty="0" smtClean="0">
                <a:solidFill>
                  <a:srgbClr val="0070C0"/>
                </a:solidFill>
              </a:rPr>
              <a:t>- солнечный удар»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Чтение стихотворений, пословиц, поговорок про солнце.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128459" y="1783658"/>
            <a:ext cx="3921982" cy="294148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1772816"/>
            <a:ext cx="3923928" cy="3923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734780"/>
            <a:ext cx="8892480" cy="28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5" cy="165618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Дидактические игры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«Можно-нельзя» «Опасно не опасно»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Подвижные игры </a:t>
            </a:r>
            <a:r>
              <a:rPr lang="ru-RU" sz="2400" dirty="0" smtClean="0">
                <a:solidFill>
                  <a:srgbClr val="0070C0"/>
                </a:solidFill>
              </a:rPr>
              <a:t>«Солнышко и дождик» «День и ночь» «Солнечная карусель»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Сюжетно-ролевая игра </a:t>
            </a:r>
            <a:r>
              <a:rPr lang="ru-RU" sz="2400" dirty="0" smtClean="0">
                <a:solidFill>
                  <a:srgbClr val="0070C0"/>
                </a:solidFill>
              </a:rPr>
              <a:t>«Космонавты» «Отдых на пляже»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88840"/>
            <a:ext cx="3096344" cy="2322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35" y="1925541"/>
            <a:ext cx="3180743" cy="2385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60" y="4376410"/>
            <a:ext cx="3491880" cy="2618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616" y="1917003"/>
            <a:ext cx="2006482" cy="1944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4" y="4311098"/>
            <a:ext cx="619407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99800" cy="19008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Рисование 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«Восход солнца</a:t>
            </a:r>
            <a:r>
              <a:rPr lang="ru-RU" sz="3200" b="1" dirty="0" smtClean="0">
                <a:solidFill>
                  <a:srgbClr val="0070C0"/>
                </a:solidFill>
              </a:rPr>
              <a:t>» «Солнечные ладошки» «Рисование на асфальте»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Конструирование из бумаги «Солнышко»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8" y="1826731"/>
            <a:ext cx="3096991" cy="232274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27" y="4232150"/>
            <a:ext cx="3534668" cy="265100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16" y="1813501"/>
            <a:ext cx="3131840" cy="2348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71" y="4275644"/>
            <a:ext cx="3478526" cy="26075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879" y="1902327"/>
            <a:ext cx="2438121" cy="23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4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9552" y="2088532"/>
            <a:ext cx="4464496" cy="334354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148064" y="332656"/>
            <a:ext cx="3458126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0"/>
            <a:ext cx="3163235" cy="3064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6" y="4690234"/>
            <a:ext cx="8174471" cy="21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6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/>
          </p:cNvSpPr>
          <p:nvPr>
            <p:ph type="body" idx="4294967295"/>
          </p:nvPr>
        </p:nvSpPr>
        <p:spPr>
          <a:xfrm>
            <a:off x="0" y="260648"/>
            <a:ext cx="7812063" cy="1152128"/>
          </a:xfrm>
        </p:spPr>
        <p:txBody>
          <a:bodyPr>
            <a:noAutofit/>
          </a:bodyPr>
          <a:lstStyle/>
          <a:p>
            <a:pPr algn="ctr">
              <a:buFont typeface="Arial" charset="0"/>
              <a:buNone/>
            </a:pPr>
            <a:r>
              <a:rPr lang="ru-RU" sz="3200" dirty="0" smtClean="0">
                <a:solidFill>
                  <a:srgbClr val="0070C0"/>
                </a:solidFill>
                <a:latin typeface="Georgia" pitchFamily="18" charset="0"/>
              </a:rPr>
              <a:t>Сочинение сказки про солнышко вместе с родителями.</a:t>
            </a:r>
          </a:p>
        </p:txBody>
      </p:sp>
      <p:pic>
        <p:nvPicPr>
          <p:cNvPr id="7" name="Picture 2" descr="http://moziru.com/images/mushroom-clipart-pokok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996"/>
            <a:ext cx="8795792" cy="38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3570306" cy="267773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8768" y="2164825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603" y="411352"/>
            <a:ext cx="2155123" cy="208806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Заголовок 1"/>
          <p:cNvSpPr>
            <a:spLocks noGrp="1"/>
          </p:cNvSpPr>
          <p:nvPr>
            <p:ph type="title"/>
          </p:nvPr>
        </p:nvSpPr>
        <p:spPr>
          <a:xfrm>
            <a:off x="676655" y="-14350"/>
            <a:ext cx="7782289" cy="164315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Театрализация «У солнышка в гостях»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5536" y="4328758"/>
            <a:ext cx="5460110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754" y="1340768"/>
            <a:ext cx="4310246" cy="41761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4" y="1484784"/>
            <a:ext cx="4554480" cy="34158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1.pic4you.ru/allimage/y2012/07-10/12216/2230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72" y="4280281"/>
            <a:ext cx="6185859" cy="238861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Grp="1"/>
          </p:cNvSpPr>
          <p:nvPr>
            <p:ph type="body" idx="4294967295"/>
          </p:nvPr>
        </p:nvSpPr>
        <p:spPr>
          <a:xfrm>
            <a:off x="179512" y="433981"/>
            <a:ext cx="8964488" cy="1174396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  <a:latin typeface="Arial" charset="0"/>
              </a:rPr>
              <a:t>Создание папки с материалом 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Arial" charset="0"/>
              </a:rPr>
              <a:t>«Мы изучаем солнце»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969" y="2484799"/>
            <a:ext cx="3822700" cy="286702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45473"/>
            <a:ext cx="3822700" cy="286702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332" y="1124744"/>
            <a:ext cx="2006482" cy="19440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pic4you.ru/allimage/y2012/07-10/12216/2230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9130"/>
            <a:ext cx="9106454" cy="40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661067" y="343815"/>
            <a:ext cx="7528004" cy="1513856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для детей 5-7 лет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«Звезда по имени Солнце».</a:t>
            </a:r>
            <a:endParaRPr lang="ru-RU" sz="3600" dirty="0" smtClean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372200" cy="1631968"/>
          </a:xfrm>
        </p:spPr>
        <p:txBody>
          <a:bodyPr rtlCol="0">
            <a:normAutofit fontScale="92500"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Поликарпова А.С.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266" y="1628800"/>
            <a:ext cx="2915816" cy="2824697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Прямоугольник 5"/>
          <p:cNvSpPr>
            <a:spLocks noChangeArrowheads="1"/>
          </p:cNvSpPr>
          <p:nvPr/>
        </p:nvSpPr>
        <p:spPr bwMode="auto">
          <a:xfrm>
            <a:off x="2915816" y="1268760"/>
            <a:ext cx="63367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ВНИМАНИЕ!</a:t>
            </a:r>
          </a:p>
        </p:txBody>
      </p:sp>
      <p:pic>
        <p:nvPicPr>
          <p:cNvPr id="6" name="Picture 4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9164" cy="41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oziru.com/images/mushroom-clipart-pokok-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795792" cy="38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80920" cy="5899833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Тип проекта:</a:t>
            </a:r>
            <a:r>
              <a:rPr lang="ru-RU" sz="2800" dirty="0" smtClean="0">
                <a:latin typeface="Arial" charset="0"/>
              </a:rPr>
              <a:t> Информационный, исследовательский, познавательный. </a:t>
            </a:r>
          </a:p>
          <a:p>
            <a:pPr marL="0" indent="0">
              <a:buFont typeface="Arial" charset="0"/>
              <a:buNone/>
            </a:pPr>
            <a:r>
              <a:rPr lang="ru-RU" sz="2800" dirty="0" smtClean="0">
                <a:latin typeface="Arial" charset="0"/>
              </a:rPr>
              <a:t>Краткосрочный. Групповой.</a:t>
            </a:r>
          </a:p>
          <a:p>
            <a:pPr marL="0" indent="0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Сроки проведения:</a:t>
            </a:r>
            <a:r>
              <a:rPr lang="ru-RU" sz="2800" dirty="0" smtClean="0">
                <a:latin typeface="Arial" charset="0"/>
              </a:rPr>
              <a:t>  3 недели.</a:t>
            </a:r>
          </a:p>
          <a:p>
            <a:pPr marL="0" indent="0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Участники проекта:</a:t>
            </a:r>
            <a:r>
              <a:rPr lang="ru-RU" sz="2800" dirty="0" smtClean="0">
                <a:latin typeface="Arial" charset="0"/>
              </a:rPr>
              <a:t> воспитатель, дети и    </a:t>
            </a:r>
          </a:p>
          <a:p>
            <a:pPr marL="0" indent="0">
              <a:buFont typeface="Arial" charset="0"/>
              <a:buNone/>
            </a:pPr>
            <a:r>
              <a:rPr lang="ru-RU" sz="2800" dirty="0">
                <a:latin typeface="Arial" charset="0"/>
              </a:rPr>
              <a:t> </a:t>
            </a:r>
            <a:r>
              <a:rPr lang="ru-RU" sz="2800" dirty="0" smtClean="0">
                <a:latin typeface="Arial" charset="0"/>
              </a:rPr>
              <a:t>                                   родители.</a:t>
            </a:r>
          </a:p>
          <a:p>
            <a:pPr marL="0" indent="0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                                     Возраст детей:</a:t>
            </a:r>
            <a:r>
              <a:rPr lang="ru-RU" sz="2800" dirty="0" smtClean="0">
                <a:latin typeface="Arial" charset="0"/>
              </a:rPr>
              <a:t> 5-7 лет.</a:t>
            </a:r>
          </a:p>
        </p:txBody>
      </p:sp>
      <p:pic>
        <p:nvPicPr>
          <p:cNvPr id="4" name="Picture 2" descr="http://s1.pic4you.ru/allimage/y2012/07-10/12216/2230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61912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01" y="332656"/>
            <a:ext cx="2078916" cy="201795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3743325"/>
          </a:xfrm>
        </p:spPr>
        <p:txBody>
          <a:bodyPr>
            <a:normAutofit fontScale="55000" lnSpcReduction="20000"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Солнце не является планетой, это огромная звездочка, находящаяся на расстоянии многих миллионов световых лет от Земли. Солнце — центр нашей галактики. Вокруг него расположены орбиты семи планет. Сама Земля расположена на третьей орбите. Будь Земля ближе к солнцу, оно бы сожгло ее, а находясь дальше, то не было бы жизни на нашей планете.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приходом лета солнце начинает светить ярче, теплее. Это, конечно, заметили дети. Причем в беседах с детьми выяснила, что некоторые из них не знают, что земля вращается вокруг солнца. Также возникли вопросы: «Почему летом на земле жарко, а зимой холодно?», «Почему происходит смена дня и ночи?». Мы решили найти ответы на эти вопросы.</a:t>
            </a:r>
            <a:endParaRPr lang="ru-RU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s1.pic4you.ru/allimage/y2012/07-10/12216/2230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712879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8424936" cy="3313112"/>
          </a:xfrm>
        </p:spPr>
        <p:txBody>
          <a:bodyPr>
            <a:normAutofit fontScale="25000" lnSpcReduction="20000"/>
          </a:bodyPr>
          <a:lstStyle/>
          <a:p>
            <a:pPr algn="l" eaLnBrk="1" hangingPunct="1"/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Цель:  </a:t>
            </a: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Познакомить детей с солнечными лучами, ролью солнца в нашей жизни (солнце - источник света и тепла</a:t>
            </a:r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l"/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обобщить имеющиеся у детей знания о солнце, о его значении для человека и природы;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учить видеть характерные особенности летнего солнца (поднимается высоко над небосклоном и начинает печь еще сильнее, день становится длинным, а вечер долгим и теплым);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познакомить с пословицами, поговорками и народными приметами, связанными с солнцем;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закреплять представления о солнце через экспериментальную деятельность;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познакомить с разными способами изображения солнца;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воспитывать любовь и доброе отношение к живой природе.</a:t>
            </a:r>
          </a:p>
          <a:p>
            <a:pPr algn="l"/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формировать в детях эмоционально-радостное ощущение от участия в коллективной деятельности</a:t>
            </a:r>
            <a:r>
              <a:rPr lang="ru-RU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70" y="260648"/>
            <a:ext cx="2078916" cy="201795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ziru.com/images/mushroom-clipart-pokok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4" y="2852936"/>
            <a:ext cx="8795792" cy="38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240704" y="424061"/>
            <a:ext cx="8906312" cy="48577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FF0000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Ожидаемый результат: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latin typeface="Arial" charset="0"/>
                <a:ea typeface="Calibri" pitchFamily="34" charset="0"/>
                <a:cs typeface="Times New Roman" pitchFamily="18" charset="0"/>
              </a:rPr>
              <a:t>- Дети знают об особенностях летнего солнца и его роли для окружающего мира.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latin typeface="Arial" charset="0"/>
                <a:ea typeface="Calibri" pitchFamily="34" charset="0"/>
                <a:cs typeface="Times New Roman" pitchFamily="18" charset="0"/>
              </a:rPr>
              <a:t>- Дети знают, почему летом на земле жарко, а зимой холодно; почему происходит смена дня и </a:t>
            </a:r>
            <a:r>
              <a:rPr lang="ru-RU" sz="2800" dirty="0" smtClean="0">
                <a:latin typeface="Arial" charset="0"/>
                <a:ea typeface="Calibri" pitchFamily="34" charset="0"/>
                <a:cs typeface="Times New Roman" pitchFamily="18" charset="0"/>
              </a:rPr>
              <a:t>ночи, о стоянии солнца (закат, рассвет, затмение, Солнце в зените)</a:t>
            </a:r>
            <a:endParaRPr lang="ru-RU" sz="28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28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latin typeface="Arial" charset="0"/>
                <a:ea typeface="Calibri" pitchFamily="34" charset="0"/>
                <a:cs typeface="Times New Roman" pitchFamily="18" charset="0"/>
              </a:rPr>
              <a:t>- Дети умеют изображать один предмет (солнце) разными способами.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latin typeface="Arial" charset="0"/>
                <a:ea typeface="Calibri" pitchFamily="34" charset="0"/>
                <a:cs typeface="Times New Roman" pitchFamily="18" charset="0"/>
              </a:rPr>
              <a:t>- У детей пополнен словарный запас по теме.</a:t>
            </a:r>
            <a:endParaRPr lang="ru-RU" sz="2800" dirty="0" smtClean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85165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</p:txBody>
      </p:sp>
      <p:sp>
        <p:nvSpPr>
          <p:cNvPr id="22533" name="Объект 2"/>
          <p:cNvSpPr>
            <a:spLocks/>
          </p:cNvSpPr>
          <p:nvPr/>
        </p:nvSpPr>
        <p:spPr bwMode="auto">
          <a:xfrm>
            <a:off x="323528" y="1196752"/>
            <a:ext cx="8496943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3200" b="1" dirty="0">
                <a:solidFill>
                  <a:srgbClr val="FF0000"/>
                </a:solidFill>
                <a:latin typeface="Calibri" pitchFamily="34" charset="0"/>
              </a:rPr>
              <a:t>      </a:t>
            </a: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I этап - подготовительный</a:t>
            </a:r>
            <a:endParaRPr lang="ru-RU" sz="2800" b="1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подбор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художественной литературы;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создание и подбор наглядно – дидактического материала;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оповещение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родителей</a:t>
            </a:r>
          </a:p>
          <a:p>
            <a:pPr eaLnBrk="0" hangingPunct="0">
              <a:spcBef>
                <a:spcPct val="2000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о предстоящем проекте.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928098"/>
            <a:ext cx="6732240" cy="2929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85716"/>
            <a:ext cx="3707904" cy="27809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/>
          </p:cNvSpPr>
          <p:nvPr>
            <p:ph idx="1"/>
          </p:nvPr>
        </p:nvSpPr>
        <p:spPr>
          <a:xfrm>
            <a:off x="827584" y="476672"/>
            <a:ext cx="8034463" cy="4525963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z="2800" dirty="0" smtClean="0">
                <a:latin typeface="Arial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</a:rPr>
              <a:t>II этап - основной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Arial" charset="0"/>
              </a:rPr>
              <a:t>Совместная деятельность воспитателя,  детей и родителей.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Arial" charset="0"/>
              </a:rPr>
              <a:t>Самостоятельная деятельность в ДОУ и семье.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Arial" charset="0"/>
              </a:rPr>
              <a:t>Образовательная деятельность.</a:t>
            </a:r>
          </a:p>
        </p:txBody>
      </p:sp>
      <p:pic>
        <p:nvPicPr>
          <p:cNvPr id="4098" name="Picture 2" descr="http://moziru.com/images/mushroom-clipart-pokok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446004"/>
            <a:ext cx="7839063" cy="341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24750" cy="1417638"/>
          </a:xfrm>
        </p:spPr>
        <p:txBody>
          <a:bodyPr/>
          <a:lstStyle/>
          <a:p>
            <a:pPr eaLnBrk="1" hangingPunct="1"/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Rectangle 11"/>
          <p:cNvSpPr>
            <a:spLocks noGrp="1"/>
          </p:cNvSpPr>
          <p:nvPr>
            <p:ph type="body" idx="4294967295"/>
          </p:nvPr>
        </p:nvSpPr>
        <p:spPr>
          <a:xfrm>
            <a:off x="539552" y="464090"/>
            <a:ext cx="8481258" cy="1584325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charset="0"/>
              </a:rPr>
              <a:t>Беседы: 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«Беседа о солнце»,  «Как избежать солнечных ожогов, солнечных и тепловых ударов» 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«Как вести себя в жару на участке</a:t>
            </a: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?»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Просмотр презентаций.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4021" y="3067836"/>
            <a:ext cx="4272360" cy="320427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0" y="1873033"/>
            <a:ext cx="4512501" cy="33843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67" y="1267947"/>
            <a:ext cx="2112032" cy="2046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69970"/>
            <a:ext cx="4749196" cy="210939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1196</TotalTime>
  <Words>535</Words>
  <Application>Microsoft Office PowerPoint</Application>
  <PresentationFormat>Экран (4:3)</PresentationFormat>
  <Paragraphs>66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Candara</vt:lpstr>
      <vt:lpstr>Georgia</vt:lpstr>
      <vt:lpstr>Symbol</vt:lpstr>
      <vt:lpstr>Times New Roman</vt:lpstr>
      <vt:lpstr>Волна</vt:lpstr>
      <vt:lpstr>Презентация PowerPoint</vt:lpstr>
      <vt:lpstr>Проект для детей 5-7 лет «Звезда по имени Солнце».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проекта:</vt:lpstr>
      <vt:lpstr>Презентация PowerPoint</vt:lpstr>
      <vt:lpstr> </vt:lpstr>
      <vt:lpstr>Познавательно-исследовательская деятельность. Солнечная лаборатория. «Солнечные зайчики» «Влажные салфетки высыхают быстрее на солнце, чем в тени»  «Соляные старатели»  </vt:lpstr>
      <vt:lpstr>«Будем здоровы» «Панамы наши друзья» «Солнечные ванны» «Питьевой режим» «Пальчиковые игры» «Гимнастика пробуждения» «Зарядка» </vt:lpstr>
      <vt:lpstr>Солнце, воздух и вода- наши лучшие друзья!</vt:lpstr>
      <vt:lpstr>Просмотр мультфильма из серии «Где спит солнце» «Бегемот и солнце» «Лунтик- солнечный удар» Чтение стихотворений, пословиц, поговорок про солнце.</vt:lpstr>
      <vt:lpstr> Дидактические игры «Можно-нельзя» «Опасно не опасно» Подвижные игры «Солнышко и дождик» «День и ночь» «Солнечная карусель» Сюжетно-ролевая игра «Космонавты» «Отдых на пляже»</vt:lpstr>
      <vt:lpstr>Рисование  «Восход солнца» «Солнечные ладошки» «Рисование на асфальте» Конструирование из бумаги «Солнышко»</vt:lpstr>
      <vt:lpstr>Презентация PowerPoint</vt:lpstr>
      <vt:lpstr>Презентация PowerPoint</vt:lpstr>
      <vt:lpstr>Театрализация «У солнышка в гостях»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124</cp:revision>
  <dcterms:created xsi:type="dcterms:W3CDTF">2017-01-31T22:12:26Z</dcterms:created>
  <dcterms:modified xsi:type="dcterms:W3CDTF">2018-08-29T15:24:47Z</dcterms:modified>
</cp:coreProperties>
</file>